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3" d="100"/>
          <a:sy n="53" d="100"/>
        </p:scale>
        <p:origin x="2760" y="13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11A-1B5E-4156-BCCD-342710479B12}" type="datetimeFigureOut">
              <a:rPr lang="fr-CA" smtClean="0"/>
              <a:t>09/avr.2016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F43A-6F69-4096-99DE-56BDCE25F9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10506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11A-1B5E-4156-BCCD-342710479B12}" type="datetimeFigureOut">
              <a:rPr lang="fr-CA" smtClean="0"/>
              <a:t>09/avr.2016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F43A-6F69-4096-99DE-56BDCE25F9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83111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11A-1B5E-4156-BCCD-342710479B12}" type="datetimeFigureOut">
              <a:rPr lang="fr-CA" smtClean="0"/>
              <a:t>09/avr.2016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F43A-6F69-4096-99DE-56BDCE25F9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3252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11A-1B5E-4156-BCCD-342710479B12}" type="datetimeFigureOut">
              <a:rPr lang="fr-CA" smtClean="0"/>
              <a:t>09/avr.2016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F43A-6F69-4096-99DE-56BDCE25F9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96658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11A-1B5E-4156-BCCD-342710479B12}" type="datetimeFigureOut">
              <a:rPr lang="fr-CA" smtClean="0"/>
              <a:t>09/avr.2016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F43A-6F69-4096-99DE-56BDCE25F9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38482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11A-1B5E-4156-BCCD-342710479B12}" type="datetimeFigureOut">
              <a:rPr lang="fr-CA" smtClean="0"/>
              <a:t>09/avr.2016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F43A-6F69-4096-99DE-56BDCE25F9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73425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11A-1B5E-4156-BCCD-342710479B12}" type="datetimeFigureOut">
              <a:rPr lang="fr-CA" smtClean="0"/>
              <a:t>09/avr.2016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F43A-6F69-4096-99DE-56BDCE25F9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1619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11A-1B5E-4156-BCCD-342710479B12}" type="datetimeFigureOut">
              <a:rPr lang="fr-CA" smtClean="0"/>
              <a:t>09/avr.2016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F43A-6F69-4096-99DE-56BDCE25F9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56287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11A-1B5E-4156-BCCD-342710479B12}" type="datetimeFigureOut">
              <a:rPr lang="fr-CA" smtClean="0"/>
              <a:t>09/avr.2016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F43A-6F69-4096-99DE-56BDCE25F9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97772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11A-1B5E-4156-BCCD-342710479B12}" type="datetimeFigureOut">
              <a:rPr lang="fr-CA" smtClean="0"/>
              <a:t>09/avr.2016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F43A-6F69-4096-99DE-56BDCE25F9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52880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11A-1B5E-4156-BCCD-342710479B12}" type="datetimeFigureOut">
              <a:rPr lang="fr-CA" smtClean="0"/>
              <a:t>09/avr.2016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F43A-6F69-4096-99DE-56BDCE25F9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45158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6911A-1B5E-4156-BCCD-342710479B12}" type="datetimeFigureOut">
              <a:rPr lang="fr-CA" smtClean="0"/>
              <a:t>09/avr.2016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3F43A-6F69-4096-99DE-56BDCE25F9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45325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cdi@cimf.ca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8440" y="0"/>
            <a:ext cx="2747937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15659" y="879895"/>
            <a:ext cx="9144000" cy="3743864"/>
          </a:xfrm>
        </p:spPr>
        <p:txBody>
          <a:bodyPr>
            <a:normAutofit/>
          </a:bodyPr>
          <a:lstStyle/>
          <a:p>
            <a:r>
              <a:rPr lang="fr-CA" sz="7200" b="1" dirty="0" smtClean="0">
                <a:solidFill>
                  <a:srgbClr val="FF0000"/>
                </a:solidFill>
              </a:rPr>
              <a:t>Quoi faire?</a:t>
            </a:r>
            <a:br>
              <a:rPr lang="fr-CA" sz="7200" b="1" dirty="0" smtClean="0">
                <a:solidFill>
                  <a:srgbClr val="FF0000"/>
                </a:solidFill>
              </a:rPr>
            </a:br>
            <a:r>
              <a:rPr lang="fr-CA" sz="4400" dirty="0" smtClean="0"/>
              <a:t>    </a:t>
            </a:r>
            <a:r>
              <a:rPr lang="fr-CA" sz="3600" dirty="0" smtClean="0"/>
              <a:t>1- </a:t>
            </a:r>
            <a:r>
              <a:rPr lang="fr-CA" sz="4800" b="1" dirty="0" smtClean="0">
                <a:solidFill>
                  <a:schemeClr val="accent5"/>
                </a:solidFill>
              </a:rPr>
              <a:t>Placer</a:t>
            </a:r>
            <a:r>
              <a:rPr lang="fr-CA" sz="4800" dirty="0" smtClean="0"/>
              <a:t> </a:t>
            </a:r>
            <a:r>
              <a:rPr lang="fr-CA" sz="3600" dirty="0" smtClean="0"/>
              <a:t>2 diapositives de votre tenue  dans ce </a:t>
            </a:r>
            <a:r>
              <a:rPr lang="fr-CA" sz="3600" dirty="0" err="1" smtClean="0"/>
              <a:t>ppt</a:t>
            </a:r>
            <a:r>
              <a:rPr lang="fr-CA" sz="3600" dirty="0" smtClean="0"/>
              <a:t/>
            </a:r>
            <a:br>
              <a:rPr lang="fr-CA" sz="3600" dirty="0" smtClean="0"/>
            </a:br>
            <a:r>
              <a:rPr lang="fr-CA" sz="3600" dirty="0" smtClean="0"/>
              <a:t>2-</a:t>
            </a:r>
            <a:r>
              <a:rPr lang="fr-CA" sz="4800" b="1" dirty="0" smtClean="0">
                <a:solidFill>
                  <a:schemeClr val="accent5"/>
                </a:solidFill>
              </a:rPr>
              <a:t> </a:t>
            </a:r>
            <a:r>
              <a:rPr lang="fr-CA" sz="4800" b="1" dirty="0" smtClean="0">
                <a:solidFill>
                  <a:schemeClr val="accent5"/>
                </a:solidFill>
              </a:rPr>
              <a:t>Enregistrer </a:t>
            </a:r>
            <a:r>
              <a:rPr lang="fr-CA" sz="3600" dirty="0" smtClean="0"/>
              <a:t>ce </a:t>
            </a:r>
            <a:r>
              <a:rPr lang="fr-CA" sz="3600" dirty="0" err="1" smtClean="0"/>
              <a:t>ppt</a:t>
            </a:r>
            <a:r>
              <a:rPr lang="fr-CA" sz="3600" dirty="0" smtClean="0"/>
              <a:t> </a:t>
            </a:r>
            <a:r>
              <a:rPr lang="fr-CA" sz="3600" dirty="0" smtClean="0"/>
              <a:t>et l’envoyer à </a:t>
            </a:r>
            <a:r>
              <a:rPr lang="fr-CA" sz="3600" dirty="0" smtClean="0">
                <a:hlinkClick r:id="rId2"/>
              </a:rPr>
              <a:t>cdi@cimf.ca</a:t>
            </a:r>
            <a:r>
              <a:rPr lang="fr-CA" sz="3600" dirty="0" smtClean="0"/>
              <a:t> </a:t>
            </a:r>
            <a:br>
              <a:rPr lang="fr-CA" sz="3600" dirty="0" smtClean="0"/>
            </a:br>
            <a:endParaRPr lang="fr-CA" sz="2400" i="1" dirty="0"/>
          </a:p>
        </p:txBody>
      </p:sp>
      <p:sp>
        <p:nvSpPr>
          <p:cNvPr id="3" name="Rectangle 2"/>
          <p:cNvSpPr/>
          <p:nvPr/>
        </p:nvSpPr>
        <p:spPr>
          <a:xfrm>
            <a:off x="3306792" y="4376953"/>
            <a:ext cx="81145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2400" dirty="0" smtClean="0"/>
              <a:t>Avec </a:t>
            </a:r>
            <a:r>
              <a:rPr lang="fr-CA" sz="2400" dirty="0"/>
              <a:t>comme </a:t>
            </a:r>
            <a:r>
              <a:rPr lang="fr-CA" sz="2400" b="1" dirty="0">
                <a:solidFill>
                  <a:schemeClr val="accent6"/>
                </a:solidFill>
              </a:rPr>
              <a:t>nom de fichier </a:t>
            </a:r>
            <a:r>
              <a:rPr lang="fr-CA" sz="2400" dirty="0"/>
              <a:t>le nom du </a:t>
            </a:r>
            <a:r>
              <a:rPr lang="fr-CA" sz="2400" b="1" dirty="0">
                <a:solidFill>
                  <a:schemeClr val="accent6"/>
                </a:solidFill>
              </a:rPr>
              <a:t>créateur</a:t>
            </a:r>
            <a:r>
              <a:rPr lang="fr-CA" sz="2400" dirty="0">
                <a:solidFill>
                  <a:schemeClr val="accent6"/>
                </a:solidFill>
              </a:rPr>
              <a:t> </a:t>
            </a:r>
            <a:r>
              <a:rPr lang="fr-CA" sz="2400" dirty="0"/>
              <a:t>de la tenue. </a:t>
            </a:r>
            <a:br>
              <a:rPr lang="fr-CA" sz="2400" dirty="0"/>
            </a:br>
            <a:r>
              <a:rPr lang="fr-CA" sz="2400" dirty="0"/>
              <a:t>Ex.:  </a:t>
            </a:r>
            <a:r>
              <a:rPr lang="fr-CA" sz="2400" i="1" dirty="0" smtClean="0"/>
              <a:t>JuliaMinoura.ppt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 smtClean="0"/>
              <a:t>Avec </a:t>
            </a:r>
            <a:r>
              <a:rPr lang="en-CA" sz="2400" dirty="0" err="1" smtClean="0"/>
              <a:t>comme</a:t>
            </a:r>
            <a:r>
              <a:rPr lang="en-CA" sz="2400" dirty="0" smtClean="0"/>
              <a:t> </a:t>
            </a:r>
            <a:r>
              <a:rPr lang="en-CA" sz="2400" b="1" dirty="0">
                <a:solidFill>
                  <a:schemeClr val="accent6"/>
                </a:solidFill>
              </a:rPr>
              <a:t>titre de </a:t>
            </a:r>
            <a:r>
              <a:rPr lang="en-CA" sz="2400" b="1" dirty="0" err="1">
                <a:solidFill>
                  <a:schemeClr val="accent6"/>
                </a:solidFill>
              </a:rPr>
              <a:t>courriel</a:t>
            </a:r>
            <a:r>
              <a:rPr lang="en-CA" sz="2400" b="1" dirty="0">
                <a:solidFill>
                  <a:schemeClr val="accent6"/>
                </a:solidFill>
              </a:rPr>
              <a:t> </a:t>
            </a:r>
            <a:r>
              <a:rPr lang="en-CA" sz="2400" dirty="0" smtClean="0"/>
              <a:t>: “</a:t>
            </a:r>
            <a:r>
              <a:rPr lang="en-CA" sz="2400" i="1" dirty="0" err="1" smtClean="0"/>
              <a:t>defile_descriptif_de_tenue</a:t>
            </a:r>
            <a:r>
              <a:rPr lang="en-CA" sz="2400" dirty="0" smtClean="0"/>
              <a:t>”</a:t>
            </a:r>
            <a:endParaRPr lang="fr-CA" sz="24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/>
          <a:srcRect l="35126" t="13367" r="32914" b="19356"/>
          <a:stretch/>
        </p:blipFill>
        <p:spPr>
          <a:xfrm>
            <a:off x="348440" y="380921"/>
            <a:ext cx="2747937" cy="3253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867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107824" y="694232"/>
            <a:ext cx="6264323" cy="3299797"/>
          </a:xfrm>
        </p:spPr>
        <p:txBody>
          <a:bodyPr>
            <a:noAutofit/>
          </a:bodyPr>
          <a:lstStyle/>
          <a:p>
            <a:r>
              <a:rPr lang="fr-CA" sz="2800" dirty="0" smtClean="0"/>
              <a:t>Nom de votre tenue: ……………………………….….…..…………..</a:t>
            </a:r>
            <a:br>
              <a:rPr lang="fr-CA" sz="2800" dirty="0" smtClean="0"/>
            </a:br>
            <a:r>
              <a:rPr lang="fr-CA" sz="2800" dirty="0" smtClean="0"/>
              <a:t/>
            </a:r>
            <a:br>
              <a:rPr lang="fr-CA" sz="2800" dirty="0" smtClean="0"/>
            </a:br>
            <a:r>
              <a:rPr lang="fr-CA" sz="2800" dirty="0" smtClean="0"/>
              <a:t>Mannequin: ………..………………………</a:t>
            </a:r>
            <a:br>
              <a:rPr lang="fr-CA" sz="2800" dirty="0" smtClean="0"/>
            </a:br>
            <a:r>
              <a:rPr lang="fr-CA" sz="2800" dirty="0" smtClean="0"/>
              <a:t/>
            </a:r>
            <a:br>
              <a:rPr lang="fr-CA" sz="2800" dirty="0" smtClean="0"/>
            </a:br>
            <a:r>
              <a:rPr lang="fr-CA" sz="2800" dirty="0" smtClean="0"/>
              <a:t>Créateur : .…………………………..…….. </a:t>
            </a:r>
            <a:r>
              <a:rPr lang="fr-CA" sz="2800" dirty="0"/>
              <a:t/>
            </a:r>
            <a:br>
              <a:rPr lang="fr-CA" sz="2800" dirty="0"/>
            </a:br>
            <a:r>
              <a:rPr lang="fr-CA" sz="2800" dirty="0" smtClean="0"/>
              <a:t/>
            </a:r>
            <a:br>
              <a:rPr lang="fr-CA" sz="2800" dirty="0" smtClean="0"/>
            </a:br>
            <a:r>
              <a:rPr lang="fr-CA" sz="2800" dirty="0" smtClean="0"/>
              <a:t>École : ………………………………………..</a:t>
            </a:r>
            <a:endParaRPr lang="fr-CA" sz="280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6107824" y="4287327"/>
            <a:ext cx="5806672" cy="2400525"/>
          </a:xfrm>
        </p:spPr>
        <p:txBody>
          <a:bodyPr/>
          <a:lstStyle/>
          <a:p>
            <a:r>
              <a:rPr lang="fr-CA" dirty="0" smtClean="0"/>
              <a:t>Descriptif de la tenue:</a:t>
            </a:r>
          </a:p>
          <a:p>
            <a:pPr marL="285750" indent="-285750">
              <a:buFontTx/>
              <a:buChar char="-"/>
            </a:pPr>
            <a:r>
              <a:rPr lang="fr-CA" dirty="0" smtClean="0"/>
              <a:t>Tenue principale faite de  …</a:t>
            </a:r>
          </a:p>
          <a:p>
            <a:pPr marL="285750" indent="-285750">
              <a:buFontTx/>
              <a:buChar char="-"/>
            </a:pPr>
            <a:r>
              <a:rPr lang="fr-CA" dirty="0" smtClean="0"/>
              <a:t>Accessoires  (Chapeau, ceinture, boucles d’oreilles…) fait de …</a:t>
            </a:r>
          </a:p>
          <a:p>
            <a:pPr marL="285750" indent="-285750">
              <a:buFontTx/>
              <a:buChar char="-"/>
            </a:pPr>
            <a:r>
              <a:rPr lang="fr-CA" dirty="0" smtClean="0"/>
              <a:t>Quantité de ….utilisés pour la conception: …..</a:t>
            </a:r>
          </a:p>
          <a:p>
            <a:r>
              <a:rPr lang="fr-CA" dirty="0" smtClean="0"/>
              <a:t>(ex.: cette tenue a nécessité 300 bouchons de Coca…)</a:t>
            </a:r>
          </a:p>
        </p:txBody>
      </p:sp>
      <p:sp>
        <p:nvSpPr>
          <p:cNvPr id="7" name="Rectangle 6"/>
          <p:cNvSpPr/>
          <p:nvPr/>
        </p:nvSpPr>
        <p:spPr>
          <a:xfrm>
            <a:off x="1105469" y="832513"/>
            <a:ext cx="4735773" cy="544590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800" b="1" dirty="0" smtClean="0"/>
              <a:t>Placez ici la photo </a:t>
            </a:r>
          </a:p>
          <a:p>
            <a:pPr algn="ctr"/>
            <a:r>
              <a:rPr lang="fr-CA" dirty="0" smtClean="0"/>
              <a:t>de votre tenue terminée</a:t>
            </a:r>
          </a:p>
          <a:p>
            <a:pPr algn="ctr"/>
            <a:r>
              <a:rPr lang="fr-CA" dirty="0" smtClean="0"/>
              <a:t>(on doit pouvoir voir clairement de quoi elle est faite) </a:t>
            </a:r>
          </a:p>
          <a:p>
            <a:pPr marL="285750" indent="-285750" algn="ctr">
              <a:buFontTx/>
              <a:buChar char="-"/>
            </a:pPr>
            <a:r>
              <a:rPr lang="fr-CA" sz="3200" b="1" dirty="0" smtClean="0"/>
              <a:t>Photo de </a:t>
            </a:r>
            <a:r>
              <a:rPr lang="fr-CA" sz="3200" b="1" u="sng" dirty="0" smtClean="0"/>
              <a:t>face</a:t>
            </a:r>
            <a:r>
              <a:rPr lang="fr-CA" dirty="0" smtClean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230644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05469" y="832513"/>
            <a:ext cx="4735773" cy="544590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800" b="1" dirty="0" smtClean="0"/>
              <a:t>Placez ici la photo </a:t>
            </a:r>
          </a:p>
          <a:p>
            <a:pPr algn="ctr"/>
            <a:r>
              <a:rPr lang="fr-CA" dirty="0" smtClean="0"/>
              <a:t>de votre tenue terminée</a:t>
            </a:r>
          </a:p>
          <a:p>
            <a:pPr algn="ctr"/>
            <a:r>
              <a:rPr lang="fr-CA" dirty="0" smtClean="0"/>
              <a:t>(on doit pouvoir voir clairement de quoi elle est faite) </a:t>
            </a:r>
          </a:p>
          <a:p>
            <a:pPr marL="285750" indent="-285750" algn="ctr">
              <a:buFontTx/>
              <a:buChar char="-"/>
            </a:pPr>
            <a:r>
              <a:rPr lang="fr-CA" sz="3200" b="1" dirty="0" smtClean="0"/>
              <a:t>Photo de </a:t>
            </a:r>
            <a:r>
              <a:rPr lang="fr-CA" sz="3200" b="1" u="sng" dirty="0" smtClean="0"/>
              <a:t>profil</a:t>
            </a:r>
            <a:r>
              <a:rPr lang="fr-CA" dirty="0" smtClean="0"/>
              <a:t>, </a:t>
            </a:r>
          </a:p>
        </p:txBody>
      </p:sp>
      <p:sp>
        <p:nvSpPr>
          <p:cNvPr id="8" name="Rectangle 7"/>
          <p:cNvSpPr/>
          <p:nvPr/>
        </p:nvSpPr>
        <p:spPr>
          <a:xfrm>
            <a:off x="6648735" y="832513"/>
            <a:ext cx="4735773" cy="544590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800" b="1" dirty="0" smtClean="0"/>
              <a:t>Placez ici la photo </a:t>
            </a:r>
          </a:p>
          <a:p>
            <a:pPr algn="ctr"/>
            <a:r>
              <a:rPr lang="fr-CA" dirty="0" smtClean="0"/>
              <a:t>de votre tenue terminée</a:t>
            </a:r>
          </a:p>
          <a:p>
            <a:pPr algn="ctr"/>
            <a:r>
              <a:rPr lang="fr-CA" dirty="0" smtClean="0"/>
              <a:t>(on doit pouvoir voir clairement de quoi elle est faite) </a:t>
            </a:r>
          </a:p>
          <a:p>
            <a:pPr marL="285750" indent="-285750" algn="ctr">
              <a:buFontTx/>
              <a:buChar char="-"/>
            </a:pPr>
            <a:r>
              <a:rPr lang="fr-CA" sz="3200" b="1" dirty="0" smtClean="0"/>
              <a:t>Photo de </a:t>
            </a:r>
            <a:r>
              <a:rPr lang="fr-CA" sz="3200" b="1" u="sng" dirty="0" smtClean="0"/>
              <a:t>dos</a:t>
            </a:r>
            <a:r>
              <a:rPr lang="fr-CA" dirty="0" smtClean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10766638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137</Words>
  <Application>Microsoft Office PowerPoint</Application>
  <PresentationFormat>Grand écran</PresentationFormat>
  <Paragraphs>21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Quoi faire?     1- Placer 2 diapositives de votre tenue  dans ce ppt 2- Enregistrer ce ppt et l’envoyer à cdi@cimf.ca  </vt:lpstr>
      <vt:lpstr>Nom de votre tenue: ……………………………….….…..…………..  Mannequin: ………..………………………  Créateur : .…………………………..……..   École : ………………………………………..</vt:lpstr>
      <vt:lpstr>Présentation PowerPoint</vt:lpstr>
    </vt:vector>
  </TitlesOfParts>
  <Company>CIMF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Placez 3slide de tenue  dans ce ppt</dc:title>
  <dc:creator>Poulet, Sonia</dc:creator>
  <cp:lastModifiedBy>Robitaille, Lucie</cp:lastModifiedBy>
  <cp:revision>8</cp:revision>
  <dcterms:created xsi:type="dcterms:W3CDTF">2016-04-09T17:24:41Z</dcterms:created>
  <dcterms:modified xsi:type="dcterms:W3CDTF">2016-04-09T18:54:21Z</dcterms:modified>
</cp:coreProperties>
</file>